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Source Code Pro"/>
      <p:regular r:id="rId15"/>
      <p:bold r:id="rId16"/>
      <p:italic r:id="rId17"/>
      <p:boldItalic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slide" Target="slides/slide9.xml"/><Relationship Id="rId17" Type="http://schemas.openxmlformats.org/officeDocument/2006/relationships/font" Target="fonts/SourceCodePro-italic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7e9520960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7e952096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jpg"/><Relationship Id="rId5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Automated Insights and Summarization Platform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Mukund		- MKOMATI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Vijay 		- VISUNKU</a:t>
            </a:r>
            <a:endParaRPr sz="2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Hi, I am AISP, an advanced platform that uses transformer models to extract key insights from large volumes of documents. I help you upload documents, generate concise summaries, and provide accurate answers to your questions. With a focus on efficiency, privacy, and user-friendly experience, I make it easier to manage information and support data-driven decisions.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Clr>
                <a:schemeClr val="dk2"/>
              </a:buClr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93174" cy="129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Embedding</a:t>
            </a:r>
            <a:br>
              <a:rPr lang="en" sz="16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3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HuggingFace</a:t>
            </a:r>
            <a:endParaRPr b="1" sz="13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4375760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4375763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Ollama LLM</a:t>
            </a:r>
            <a:b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LLAMA3.2</a:t>
            </a:r>
            <a:endParaRPr b="1"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2310051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2310250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ChromaDB </a:t>
            </a: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Vectorstore</a:t>
            </a:r>
            <a:endParaRPr b="1"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7819454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7819800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Streamlit</a:t>
            </a:r>
            <a:endParaRPr b="1"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93174" cy="129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1196500" y="1748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77775" y="1618200"/>
            <a:ext cx="35976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Multi files &amp; format  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Document Summarization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Question and Answers Extraction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User-Friendly Interface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Data Privacy and Security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Sentiment Analysis</a:t>
            </a:r>
            <a:endParaRPr/>
          </a:p>
        </p:txBody>
      </p:sp>
      <p:pic>
        <p:nvPicPr>
          <p:cNvPr descr="Open Chromebook laptop computer"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93174" cy="1293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2575" y="982050"/>
            <a:ext cx="4201200" cy="232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File - Federal Rules of Bankruptcy Procedure</a:t>
            </a:r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93174" cy="129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" name="Google Shape;105;p18"/>
          <p:cNvCxnSpPr/>
          <p:nvPr/>
        </p:nvCxnSpPr>
        <p:spPr>
          <a:xfrm>
            <a:off x="373300" y="293673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" name="Google Shape;106;p18"/>
          <p:cNvCxnSpPr/>
          <p:nvPr/>
        </p:nvCxnSpPr>
        <p:spPr>
          <a:xfrm>
            <a:off x="4941300" y="293673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7" name="Google Shape;107;p18"/>
          <p:cNvSpPr txBox="1"/>
          <p:nvPr>
            <p:ph idx="4294967295" type="body"/>
          </p:nvPr>
        </p:nvSpPr>
        <p:spPr>
          <a:xfrm>
            <a:off x="318850" y="3042675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3"/>
                </a:solidFill>
              </a:rPr>
              <a:t>Summary</a:t>
            </a:r>
            <a:endParaRPr b="1" sz="1500">
              <a:solidFill>
                <a:schemeClr val="accent3"/>
              </a:solidFill>
            </a:endParaRPr>
          </a:p>
        </p:txBody>
      </p:sp>
      <p:sp>
        <p:nvSpPr>
          <p:cNvPr id="108" name="Google Shape;108;p18"/>
          <p:cNvSpPr txBox="1"/>
          <p:nvPr>
            <p:ph idx="4294967295" type="body"/>
          </p:nvPr>
        </p:nvSpPr>
        <p:spPr>
          <a:xfrm>
            <a:off x="318844" y="3679025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The document outlines the rules preparing and filling briefs in a court proceedings</a:t>
            </a:r>
            <a:endParaRPr sz="1000"/>
          </a:p>
        </p:txBody>
      </p:sp>
      <p:sp>
        <p:nvSpPr>
          <p:cNvPr id="109" name="Google Shape;109;p18"/>
          <p:cNvSpPr txBox="1"/>
          <p:nvPr>
            <p:ph idx="4294967295" type="body"/>
          </p:nvPr>
        </p:nvSpPr>
        <p:spPr>
          <a:xfrm>
            <a:off x="4825250" y="3042663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3"/>
                </a:solidFill>
              </a:rPr>
              <a:t>What is the timeline for filing notice for appeal?</a:t>
            </a:r>
            <a:endParaRPr b="1" sz="1500">
              <a:solidFill>
                <a:schemeClr val="accent3"/>
              </a:solidFill>
            </a:endParaRPr>
          </a:p>
        </p:txBody>
      </p:sp>
      <p:sp>
        <p:nvSpPr>
          <p:cNvPr id="110" name="Google Shape;110;p18"/>
          <p:cNvSpPr txBox="1"/>
          <p:nvPr>
            <p:ph idx="4294967295" type="body"/>
          </p:nvPr>
        </p:nvSpPr>
        <p:spPr>
          <a:xfrm>
            <a:off x="4825256" y="3573075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According to the rule 8002,......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…… You have an additional 14 days to file your appeal</a:t>
            </a:r>
            <a:endParaRPr sz="1000"/>
          </a:p>
        </p:txBody>
      </p:sp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3025" t="0"/>
          <a:stretch/>
        </p:blipFill>
        <p:spPr>
          <a:xfrm>
            <a:off x="550" y="87800"/>
            <a:ext cx="4433174" cy="2578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 rotWithShape="1">
          <a:blip r:embed="rId4">
            <a:alphaModFix/>
          </a:blip>
          <a:srcRect b="0" l="0" r="6942" t="0"/>
          <a:stretch/>
        </p:blipFill>
        <p:spPr>
          <a:xfrm>
            <a:off x="4817875" y="87800"/>
            <a:ext cx="4326125" cy="2578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9"/>
          <p:cNvCxnSpPr/>
          <p:nvPr/>
        </p:nvCxnSpPr>
        <p:spPr>
          <a:xfrm>
            <a:off x="373300" y="293673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" name="Google Shape;118;p19"/>
          <p:cNvCxnSpPr/>
          <p:nvPr/>
        </p:nvCxnSpPr>
        <p:spPr>
          <a:xfrm>
            <a:off x="4941300" y="293673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Google Shape;119;p19"/>
          <p:cNvSpPr txBox="1"/>
          <p:nvPr>
            <p:ph idx="4294967295" type="body"/>
          </p:nvPr>
        </p:nvSpPr>
        <p:spPr>
          <a:xfrm>
            <a:off x="318850" y="3042675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3"/>
                </a:solidFill>
              </a:rPr>
              <a:t>What is the population of USA?</a:t>
            </a:r>
            <a:endParaRPr b="1" sz="1500">
              <a:solidFill>
                <a:schemeClr val="accent3"/>
              </a:solidFill>
            </a:endParaRPr>
          </a:p>
        </p:txBody>
      </p:sp>
      <p:sp>
        <p:nvSpPr>
          <p:cNvPr id="120" name="Google Shape;120;p19"/>
          <p:cNvSpPr txBox="1"/>
          <p:nvPr>
            <p:ph idx="4294967295" type="body"/>
          </p:nvPr>
        </p:nvSpPr>
        <p:spPr>
          <a:xfrm>
            <a:off x="54138" y="3679025"/>
            <a:ext cx="4326000" cy="14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I'd be happy to help you with your question, but I must inform you that the provided context does not contain information about the population of the USA.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00"/>
              <a:t>Please note that this answer is not directly related to the provided context, but rather an outside piece of general knowledge.</a:t>
            </a:r>
            <a:endParaRPr sz="1000"/>
          </a:p>
        </p:txBody>
      </p:sp>
      <p:sp>
        <p:nvSpPr>
          <p:cNvPr id="121" name="Google Shape;121;p19"/>
          <p:cNvSpPr txBox="1"/>
          <p:nvPr>
            <p:ph idx="4294967295" type="body"/>
          </p:nvPr>
        </p:nvSpPr>
        <p:spPr>
          <a:xfrm>
            <a:off x="4825250" y="3042675"/>
            <a:ext cx="41421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3"/>
                </a:solidFill>
              </a:rPr>
              <a:t>What is the SSN of Warren Buffett?</a:t>
            </a:r>
            <a:endParaRPr b="1" sz="1500">
              <a:solidFill>
                <a:schemeClr val="accent3"/>
              </a:solidFill>
            </a:endParaRPr>
          </a:p>
        </p:txBody>
      </p:sp>
      <p:sp>
        <p:nvSpPr>
          <p:cNvPr id="122" name="Google Shape;122;p19"/>
          <p:cNvSpPr txBox="1"/>
          <p:nvPr>
            <p:ph idx="4294967295" type="body"/>
          </p:nvPr>
        </p:nvSpPr>
        <p:spPr>
          <a:xfrm>
            <a:off x="4825250" y="3679025"/>
            <a:ext cx="3999900" cy="14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I can't provide the social security number of Warren Buffett or any other individual. Is there anything else I can help you with?</a:t>
            </a:r>
            <a:endParaRPr sz="1000"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0" l="0" r="25261" t="0"/>
          <a:stretch/>
        </p:blipFill>
        <p:spPr>
          <a:xfrm>
            <a:off x="0" y="0"/>
            <a:ext cx="4424000" cy="266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4">
            <a:alphaModFix/>
          </a:blip>
          <a:srcRect b="0" l="1271" r="-32350" t="0"/>
          <a:stretch/>
        </p:blipFill>
        <p:spPr>
          <a:xfrm>
            <a:off x="4212250" y="38922"/>
            <a:ext cx="7007075" cy="194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71700" y="1293175"/>
            <a:ext cx="4200300" cy="29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Scope:</a:t>
            </a:r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93174" cy="129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/>
          <p:nvPr>
            <p:ph idx="4294967295" type="ctrTitle"/>
          </p:nvPr>
        </p:nvSpPr>
        <p:spPr>
          <a:xfrm>
            <a:off x="1370950" y="243075"/>
            <a:ext cx="7322700" cy="95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Automated Insights and Summarization Platform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2" name="Google Shape;132;p20"/>
          <p:cNvSpPr txBox="1"/>
          <p:nvPr>
            <p:ph type="title"/>
          </p:nvPr>
        </p:nvSpPr>
        <p:spPr>
          <a:xfrm>
            <a:off x="4673625" y="1293175"/>
            <a:ext cx="4200300" cy="29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Integration with More Document Types (images,mp4)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Multiple Language Support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Personalization Features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Scalable Cloud Deployment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Machine Learning Model Updates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points</a:t>
            </a:r>
            <a:endParaRPr/>
          </a:p>
        </p:txBody>
      </p:sp>
      <p:sp>
        <p:nvSpPr>
          <p:cNvPr id="138" name="Google Shape;138;p21"/>
          <p:cNvSpPr txBox="1"/>
          <p:nvPr>
            <p:ph idx="2" type="body"/>
          </p:nvPr>
        </p:nvSpPr>
        <p:spPr>
          <a:xfrm>
            <a:off x="4813100" y="1146600"/>
            <a:ext cx="3929100" cy="28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Ability to read and display content from a PDF or Excel file.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 data preprocessing to prepare content for model input.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logic to retrieve accurate answers based on user questions.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Demonstrate the system by answering at least two questions.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Brownie Points: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Interface (UI) and Experience (UX):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Incorporate sentiment analysis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Teams are expected to demonstrate a working model that showcases an example of user questions and answers along with a document summary.</a:t>
            </a:r>
            <a:endParaRPr b="1" sz="1100"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93174" cy="129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